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4" r:id="rId1"/>
  </p:sldMasterIdLst>
  <p:notesMasterIdLst>
    <p:notesMasterId r:id="rId8"/>
  </p:notesMasterIdLst>
  <p:sldIdLst>
    <p:sldId id="256" r:id="rId2"/>
    <p:sldId id="257" r:id="rId3"/>
    <p:sldId id="263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2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3377948943738167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A7D-44C8-BCC6-1CB375C52FE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A7D-44C8-BCC6-1CB375C52FE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A7D-44C8-BCC6-1CB375C52F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9176031"/>
        <c:axId val="169176511"/>
      </c:barChart>
      <c:catAx>
        <c:axId val="16917603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76511"/>
        <c:crosses val="autoZero"/>
        <c:auto val="1"/>
        <c:lblAlgn val="ctr"/>
        <c:lblOffset val="100"/>
        <c:noMultiLvlLbl val="0"/>
      </c:catAx>
      <c:valAx>
        <c:axId val="1691765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917603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900351-87DC-4AEA-B21E-B81920BD92E3}" type="datetimeFigureOut">
              <a:rPr lang="en-US" smtClean="0"/>
              <a:t>28/05/2025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28A42-073A-4EF4-AD3A-33AF43D887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902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A80646-2165-4F74-93D0-81020BBC79F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10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A80646-2165-4F74-93D0-81020BBC79F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710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46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73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391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69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185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354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902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239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090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91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84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919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405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31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732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1657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863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28/05/2025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4660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5.pn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6.png"/><Relationship Id="rId9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Antique Auction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Furniture List</a:t>
            </a:r>
          </a:p>
        </p:txBody>
      </p:sp>
    </p:spTree>
    <p:extLst>
      <p:ext uri="{BB962C8B-B14F-4D97-AF65-F5344CB8AC3E}">
        <p14:creationId xmlns:p14="http://schemas.microsoft.com/office/powerpoint/2010/main" val="529527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Items for Auction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6264829"/>
              </p:ext>
            </p:extLst>
          </p:nvPr>
        </p:nvGraphicFramePr>
        <p:xfrm>
          <a:off x="5170362" y="1342571"/>
          <a:ext cx="5943600" cy="40792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1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Furniture Item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Starting Bid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Iron Rod Bed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1840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$1,299.00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Victorian Sofa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1920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$1,499.00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Claw Foot Bathtub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1910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$1,799.00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Dining Table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1870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$1,899.00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Wardrobe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1855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$2,099.00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Rocking Chair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1900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$1,799.00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Wood Stove/Oven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1910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$1,999.00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Ice Box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1890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$2,299.00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Sleigh Bed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1880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$2,399.00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Roll-top Desk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1920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$2,599.00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Our goal is to provide a selection of antique furniture of the highest quality.  </a:t>
            </a:r>
          </a:p>
          <a:p>
            <a:r>
              <a:rPr lang="en-US" dirty="0"/>
              <a:t>Our offerings include insurance and packing. You pay for shipping to your location.</a:t>
            </a:r>
          </a:p>
        </p:txBody>
      </p:sp>
    </p:spTree>
    <p:extLst>
      <p:ext uri="{BB962C8B-B14F-4D97-AF65-F5344CB8AC3E}">
        <p14:creationId xmlns:p14="http://schemas.microsoft.com/office/powerpoint/2010/main" val="115139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E00ED58B-CEC5-4786-807F-E4D0A90B9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2727E8B-B76E-44AE-BA84-72E67FFFF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B4D4A5E-A361-484B-BA87-71470F0CE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65B2E45B-3291-4196-85CD-8C21E2674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7845E1EB-926E-47C1-8FEA-136188263C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E334D75-621B-40C8-8B6E-F7444F8C0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652EAB3-B5F2-4AA3-B954-26F38AC67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AD2BE7F-3E20-4AC6-9CFC-41A82B7E7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786"/>
            <a:ext cx="12229962" cy="6856214"/>
            <a:chOff x="-15736" y="0"/>
            <a:chExt cx="12229962" cy="685621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E94A0178-54EB-4B40-B93C-A245846BFA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3A2EFE7-A922-4226-AC11-93A972454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8A7A2BEF-6AFB-4298-A452-DF55BF33E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AFDE7160-F7DE-40BE-8AF0-1A6CE69E61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2619" y="4404852"/>
            <a:ext cx="9989677" cy="10547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cap="none" dirty="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j-ea"/>
                <a:cs typeface="+mj-cs"/>
              </a:rPr>
              <a:t>Lighting Items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8448" y="5565530"/>
            <a:ext cx="9603727" cy="40550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100">
                <a:solidFill>
                  <a:schemeClr val="tx1"/>
                </a:solidFill>
              </a:rPr>
              <a:t>We will also offer a selection of lanterns, lamps, and other light fixtures.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300DC63-2D52-4801-A37C-086809168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11086" y="1092200"/>
            <a:ext cx="8962768" cy="3128346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Graphs on tablet display">
            <a:extLst>
              <a:ext uri="{FF2B5EF4-FFF2-40B4-BE49-F238E27FC236}">
                <a16:creationId xmlns:a16="http://schemas.microsoft.com/office/drawing/2014/main" id="{60434331-A7F0-A53C-E897-1A51BFED6F62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331999" y="1233988"/>
            <a:ext cx="2770067" cy="2798064"/>
          </a:xfrm>
          <a:prstGeom prst="rect">
            <a:avLst/>
          </a:prstGeom>
        </p:spPr>
      </p:pic>
      <p:pic>
        <p:nvPicPr>
          <p:cNvPr id="5" name="Content Placeholder 4" descr="Desktop computer playset">
            <a:extLst>
              <a:ext uri="{FF2B5EF4-FFF2-40B4-BE49-F238E27FC236}">
                <a16:creationId xmlns:a16="http://schemas.microsoft.com/office/drawing/2014/main" id="{6FF91B89-2927-188E-5A06-DC88CFF550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776503" y="1257340"/>
            <a:ext cx="3545995" cy="3587727"/>
          </a:xfrm>
          <a:prstGeom prst="rect">
            <a:avLst/>
          </a:prstGeom>
        </p:spPr>
      </p:pic>
      <p:pic>
        <p:nvPicPr>
          <p:cNvPr id="10" name="Picture 9" descr="Smartphone with chart graphic">
            <a:extLst>
              <a:ext uri="{FF2B5EF4-FFF2-40B4-BE49-F238E27FC236}">
                <a16:creationId xmlns:a16="http://schemas.microsoft.com/office/drawing/2014/main" id="{09E8145C-5774-81DA-F469-3635D41D68FF}"/>
              </a:ext>
            </a:extLst>
          </p:cNvPr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714891" y="1445828"/>
            <a:ext cx="2770068" cy="2798064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9310625-7B00-47AC-8816-DB1D867D4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164080" y="5518838"/>
            <a:ext cx="786384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762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764" y="832757"/>
            <a:ext cx="10956472" cy="1302758"/>
          </a:xfrm>
        </p:spPr>
        <p:txBody>
          <a:bodyPr/>
          <a:lstStyle/>
          <a:p>
            <a:r>
              <a:rPr lang="en-US" dirty="0"/>
              <a:t>Antique Iron Rod Bed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>
                <a:extLst>
                  <a:ext uri="{FF2B5EF4-FFF2-40B4-BE49-F238E27FC236}">
                    <a16:creationId xmlns:a16="http://schemas.microsoft.com/office/drawing/2014/main" id="{22B420C9-B4C4-9F23-E74E-3D2B880885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96907268"/>
                  </p:ext>
                </p:extLst>
              </p:nvPr>
            </p:nvGraphicFramePr>
            <p:xfrm>
              <a:off x="4119514" y="2021215"/>
              <a:ext cx="3046554" cy="379809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046554" cy="3798093"/>
                    </a:xfrm>
                    <a:prstGeom prst="rect">
                      <a:avLst/>
                    </a:prstGeom>
                  </am3d:spPr>
                  <am3d:camera>
                    <am3d:pos x="0" y="0" z="650620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707728" d="1000000"/>
                    <am3d:preTrans dx="-1" dy="15" dz="-15738362"/>
                    <am3d:scale>
                      <am3d:sx n="1000000" d="1000000"/>
                      <am3d:sy n="1000000" d="1000000"/>
                      <am3d:sz n="1000000" d="1000000"/>
                    </am3d:scale>
                    <am3d:rot ax="1200000" ay="-1800000" az="-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32159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>
                <a:extLst>
                  <a:ext uri="{FF2B5EF4-FFF2-40B4-BE49-F238E27FC236}">
                    <a16:creationId xmlns:a16="http://schemas.microsoft.com/office/drawing/2014/main" id="{22B420C9-B4C4-9F23-E74E-3D2B880885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9514" y="2021215"/>
                <a:ext cx="3046554" cy="379809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7851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627" y="859872"/>
            <a:ext cx="10892745" cy="1204016"/>
          </a:xfrm>
        </p:spPr>
        <p:txBody>
          <a:bodyPr/>
          <a:lstStyle/>
          <a:p>
            <a:r>
              <a:rPr lang="en-US" dirty="0"/>
              <a:t>How to Purchase at Auction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92093F4-4476-CE24-2FCC-8399763DF00C}"/>
              </a:ext>
            </a:extLst>
          </p:cNvPr>
          <p:cNvSpPr/>
          <p:nvPr/>
        </p:nvSpPr>
        <p:spPr>
          <a:xfrm>
            <a:off x="2650922" y="2590769"/>
            <a:ext cx="5654179" cy="3407359"/>
          </a:xfrm>
          <a:prstGeom prst="rect">
            <a:avLst/>
          </a:prstGeom>
        </p:spPr>
        <p:txBody>
          <a:bodyPr/>
          <a:lstStyle/>
          <a:p>
            <a:pPr lvl="0" rtl="0">
              <a:buChar char="•"/>
            </a:pPr>
            <a:r>
              <a:rPr lang="en-US" sz="1400" b="0" dirty="0"/>
              <a:t>Submit Bid</a:t>
            </a:r>
          </a:p>
          <a:p>
            <a:pPr lvl="1" rtl="0">
              <a:buChar char="•"/>
            </a:pPr>
            <a:r>
              <a:rPr lang="en-US" sz="1800" b="0" dirty="0"/>
              <a:t>3 days to bid</a:t>
            </a:r>
          </a:p>
          <a:p>
            <a:pPr lvl="1" rtl="0">
              <a:buChar char="•"/>
            </a:pPr>
            <a:r>
              <a:rPr lang="en-US" sz="1800" b="0" dirty="0"/>
              <a:t>Bids may be changed until closed</a:t>
            </a:r>
          </a:p>
          <a:p>
            <a:pPr lvl="0" rtl="0">
              <a:buChar char="•"/>
            </a:pPr>
            <a:r>
              <a:rPr lang="en-US" sz="1400" b="0" dirty="0"/>
              <a:t>Choose Shipping</a:t>
            </a:r>
          </a:p>
          <a:p>
            <a:pPr lvl="1" rtl="0">
              <a:buChar char="•"/>
            </a:pPr>
            <a:r>
              <a:rPr lang="en-US" sz="1800" b="0" dirty="0"/>
              <a:t>Winning bidders notified by email</a:t>
            </a:r>
          </a:p>
          <a:p>
            <a:pPr lvl="1" rtl="0">
              <a:buChar char="•"/>
            </a:pPr>
            <a:r>
              <a:rPr lang="en-US" sz="1800" b="0" dirty="0"/>
              <a:t>2 days to select shipping method</a:t>
            </a:r>
          </a:p>
          <a:p>
            <a:pPr lvl="0" rtl="0">
              <a:buChar char="•"/>
            </a:pPr>
            <a:r>
              <a:rPr lang="en-US" sz="1400" b="0" dirty="0"/>
              <a:t>Complete Payment</a:t>
            </a:r>
          </a:p>
          <a:p>
            <a:pPr lvl="1" rtl="0">
              <a:buChar char="•"/>
            </a:pPr>
            <a:endParaRPr lang="en-US" sz="1800" b="0" dirty="0"/>
          </a:p>
          <a:p>
            <a:pPr lvl="1" rtl="0">
              <a:buChar char="•"/>
            </a:pPr>
            <a:r>
              <a:rPr lang="en-US" sz="1800" b="0" dirty="0"/>
              <a:t>Payment due within 2 days of notification</a:t>
            </a:r>
          </a:p>
          <a:p>
            <a:pPr lvl="1" rtl="0">
              <a:buChar char="•"/>
            </a:pPr>
            <a:r>
              <a:rPr lang="en-US" sz="1800" b="0" dirty="0"/>
              <a:t>VISA, Mastercard, American Express</a:t>
            </a:r>
          </a:p>
          <a:p>
            <a:pPr lvl="1" rtl="0">
              <a:buChar char="•"/>
            </a:pPr>
            <a:endParaRPr lang="en-US" sz="1800" b="0" dirty="0"/>
          </a:p>
        </p:txBody>
      </p:sp>
    </p:spTree>
    <p:extLst>
      <p:ext uri="{BB962C8B-B14F-4D97-AF65-F5344CB8AC3E}">
        <p14:creationId xmlns:p14="http://schemas.microsoft.com/office/powerpoint/2010/main" val="235749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058939"/>
          </a:xfrm>
        </p:spPr>
        <p:txBody>
          <a:bodyPr/>
          <a:lstStyle/>
          <a:p>
            <a:r>
              <a:rPr lang="en-US" dirty="0"/>
              <a:t>Advertising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Internet</a:t>
            </a:r>
          </a:p>
          <a:p>
            <a:r>
              <a:rPr lang="en-US" sz="2400" dirty="0"/>
              <a:t>Email Campaign</a:t>
            </a:r>
          </a:p>
          <a:p>
            <a:r>
              <a:rPr lang="en-US" sz="2400" dirty="0"/>
              <a:t>Magazine</a:t>
            </a:r>
          </a:p>
          <a:p>
            <a:r>
              <a:rPr lang="en-US" sz="2400" dirty="0"/>
              <a:t>Travel Agencies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78973" y="4916215"/>
            <a:ext cx="5131676" cy="64633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0070C0"/>
                </a:solidFill>
              </a:rPr>
              <a:t>     </a:t>
            </a:r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Any other suggestions?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1B5E7EA-3056-FF9B-D923-0903F60FED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8378985"/>
              </p:ext>
            </p:extLst>
          </p:nvPr>
        </p:nvGraphicFramePr>
        <p:xfrm>
          <a:off x="6271404" y="2206881"/>
          <a:ext cx="3465902" cy="27093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03982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366</TotalTime>
  <Words>179</Words>
  <Application>Microsoft Office PowerPoint</Application>
  <PresentationFormat>Widescreen</PresentationFormat>
  <Paragraphs>61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Garamond</vt:lpstr>
      <vt:lpstr>Organic</vt:lpstr>
      <vt:lpstr>Antique Auction</vt:lpstr>
      <vt:lpstr>Items for Auction</vt:lpstr>
      <vt:lpstr>Lighting Items</vt:lpstr>
      <vt:lpstr>Antique Iron Rod Bed</vt:lpstr>
      <vt:lpstr>How to Purchase at Auction</vt:lpstr>
      <vt:lpstr>Advertising</vt:lpstr>
    </vt:vector>
  </TitlesOfParts>
  <Company>IT Learning Consulting, LLC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Mountain Bike Sales</dc:title>
  <dc:creator>Debbie Collins</dc:creator>
  <cp:lastModifiedBy>Nguyễn Hoàng Minh</cp:lastModifiedBy>
  <cp:revision>30</cp:revision>
  <dcterms:created xsi:type="dcterms:W3CDTF">2016-02-09T19:54:12Z</dcterms:created>
  <dcterms:modified xsi:type="dcterms:W3CDTF">2025-05-28T14:36:30Z</dcterms:modified>
</cp:coreProperties>
</file>

<file path=docProps/thumbnail.jpeg>
</file>